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59" r:id="rId5"/>
    <p:sldId id="262" r:id="rId6"/>
    <p:sldId id="264" r:id="rId7"/>
    <p:sldId id="265" r:id="rId8"/>
    <p:sldId id="261" r:id="rId9"/>
    <p:sldId id="263" r:id="rId10"/>
    <p:sldId id="260" r:id="rId11"/>
    <p:sldId id="266" r:id="rId1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DE9D11-EA7D-4FAB-8B21-6CE1AFD90D56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18D6CDA0-27F4-4734-A3B6-EC4F3FA22E4A}">
      <dgm:prSet phldrT="[Text]" custT="1"/>
      <dgm:spPr>
        <a:solidFill>
          <a:schemeClr val="bg1"/>
        </a:solidFill>
      </dgm:spPr>
      <dgm:t>
        <a:bodyPr/>
        <a:lstStyle/>
        <a:p>
          <a:endParaRPr lang="sk-SK" sz="1200" dirty="0" smtClean="0">
            <a:solidFill>
              <a:schemeClr val="tx1"/>
            </a:solidFill>
          </a:endParaRPr>
        </a:p>
        <a:p>
          <a:endParaRPr lang="sk-SK" sz="1200" dirty="0" smtClean="0">
            <a:solidFill>
              <a:schemeClr val="tx1"/>
            </a:solidFill>
          </a:endParaRPr>
        </a:p>
        <a:p>
          <a:endParaRPr lang="sk-SK" sz="1200" dirty="0" smtClean="0">
            <a:solidFill>
              <a:schemeClr val="tx1"/>
            </a:solidFill>
          </a:endParaRPr>
        </a:p>
        <a:p>
          <a:r>
            <a:rPr lang="sk-SK" sz="2000" b="1" dirty="0" smtClean="0">
              <a:solidFill>
                <a:schemeClr val="tx1"/>
              </a:solidFill>
            </a:rPr>
            <a:t>INA SKALICA spol. s r.o.</a:t>
          </a:r>
          <a:endParaRPr lang="sk-SK" sz="2000" b="1" dirty="0">
            <a:solidFill>
              <a:schemeClr val="tx1"/>
            </a:solidFill>
          </a:endParaRPr>
        </a:p>
      </dgm:t>
    </dgm:pt>
    <dgm:pt modelId="{765F244F-98E9-4CD5-B383-01E456FB9CF2}" type="parTrans" cxnId="{FC587DD9-4C5D-4090-8D6D-9EFD6B0F9205}">
      <dgm:prSet/>
      <dgm:spPr/>
      <dgm:t>
        <a:bodyPr/>
        <a:lstStyle/>
        <a:p>
          <a:endParaRPr lang="sk-SK"/>
        </a:p>
      </dgm:t>
    </dgm:pt>
    <dgm:pt modelId="{5CC1CC64-F3EC-4FE0-A19F-928C71FC0873}" type="sibTrans" cxnId="{FC587DD9-4C5D-4090-8D6D-9EFD6B0F9205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endParaRPr lang="sk-SK" dirty="0"/>
        </a:p>
      </dgm:t>
    </dgm:pt>
    <dgm:pt modelId="{487173BC-8F5F-4CF1-841C-99744E276981}">
      <dgm:prSet phldrT="[Text]" custT="1"/>
      <dgm:spPr>
        <a:solidFill>
          <a:schemeClr val="bg1"/>
        </a:solidFill>
      </dgm:spPr>
      <dgm:t>
        <a:bodyPr/>
        <a:lstStyle/>
        <a:p>
          <a:endParaRPr lang="sk-SK" sz="2000" b="1" dirty="0" smtClean="0">
            <a:solidFill>
              <a:schemeClr val="tx1"/>
            </a:solidFill>
          </a:endParaRPr>
        </a:p>
        <a:p>
          <a:r>
            <a:rPr lang="sk-SK" sz="2000" b="1" dirty="0" smtClean="0">
              <a:solidFill>
                <a:schemeClr val="tx1"/>
              </a:solidFill>
            </a:rPr>
            <a:t>ZŠ SI a SE</a:t>
          </a:r>
          <a:endParaRPr lang="sk-SK" sz="2000" b="1" dirty="0">
            <a:solidFill>
              <a:schemeClr val="tx1"/>
            </a:solidFill>
          </a:endParaRPr>
        </a:p>
      </dgm:t>
    </dgm:pt>
    <dgm:pt modelId="{92B577B8-B09F-4ED0-8C3F-83C3939B473F}" type="parTrans" cxnId="{0C024078-91C6-4FB0-92BF-D2978EE2D115}">
      <dgm:prSet/>
      <dgm:spPr/>
      <dgm:t>
        <a:bodyPr/>
        <a:lstStyle/>
        <a:p>
          <a:endParaRPr lang="sk-SK"/>
        </a:p>
      </dgm:t>
    </dgm:pt>
    <dgm:pt modelId="{0CDBDEDE-28BC-4C0C-AEF4-D69760B6F72E}" type="sibTrans" cxnId="{0C024078-91C6-4FB0-92BF-D2978EE2D115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endParaRPr lang="sk-SK" dirty="0"/>
        </a:p>
      </dgm:t>
    </dgm:pt>
    <dgm:pt modelId="{3544BA42-E816-471B-90A6-D6EA1FEB6D71}">
      <dgm:prSet phldrT="[Text]" custT="1"/>
      <dgm:spPr>
        <a:solidFill>
          <a:schemeClr val="bg1"/>
        </a:solidFill>
      </dgm:spPr>
      <dgm:t>
        <a:bodyPr/>
        <a:lstStyle/>
        <a:p>
          <a:endParaRPr lang="sk-SK" sz="2000" b="1" dirty="0" smtClean="0">
            <a:solidFill>
              <a:schemeClr val="tx1"/>
            </a:solidFill>
          </a:endParaRPr>
        </a:p>
        <a:p>
          <a:r>
            <a:rPr lang="sk-SK" sz="2000" b="1" dirty="0" smtClean="0">
              <a:solidFill>
                <a:schemeClr val="tx1"/>
              </a:solidFill>
            </a:rPr>
            <a:t>SOŠS Skalica</a:t>
          </a:r>
          <a:endParaRPr lang="sk-SK" sz="2000" b="1" dirty="0">
            <a:solidFill>
              <a:schemeClr val="tx1"/>
            </a:solidFill>
          </a:endParaRPr>
        </a:p>
      </dgm:t>
    </dgm:pt>
    <dgm:pt modelId="{A80D8CCC-288E-459D-A0C9-201E3A1EB4C3}" type="parTrans" cxnId="{571C16E0-B37F-4D71-8C78-56548981BBC0}">
      <dgm:prSet/>
      <dgm:spPr/>
      <dgm:t>
        <a:bodyPr/>
        <a:lstStyle/>
        <a:p>
          <a:endParaRPr lang="sk-SK"/>
        </a:p>
      </dgm:t>
    </dgm:pt>
    <dgm:pt modelId="{FEBEDF18-6A3D-4E33-9CF8-E614760A87A7}" type="sibTrans" cxnId="{571C16E0-B37F-4D71-8C78-56548981BBC0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endParaRPr lang="sk-SK" dirty="0"/>
        </a:p>
      </dgm:t>
    </dgm:pt>
    <dgm:pt modelId="{5B87AF88-1685-4EA2-9C3B-EF66F6A1ADFA}" type="pres">
      <dgm:prSet presAssocID="{5EDE9D11-EA7D-4FAB-8B21-6CE1AFD90D5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5FBEF356-C015-440E-9883-D53207F96F80}" type="pres">
      <dgm:prSet presAssocID="{18D6CDA0-27F4-4734-A3B6-EC4F3FA22E4A}" presName="node" presStyleLbl="node1" presStyleIdx="0" presStyleCnt="3" custRadScaleRad="86608" custRadScaleInc="97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A216A1AD-DCE2-4FED-9CAB-C0D9C994BFBE}" type="pres">
      <dgm:prSet presAssocID="{5CC1CC64-F3EC-4FE0-A19F-928C71FC0873}" presName="sibTrans" presStyleLbl="sibTrans2D1" presStyleIdx="0" presStyleCnt="3"/>
      <dgm:spPr/>
      <dgm:t>
        <a:bodyPr/>
        <a:lstStyle/>
        <a:p>
          <a:endParaRPr lang="sk-SK"/>
        </a:p>
      </dgm:t>
    </dgm:pt>
    <dgm:pt modelId="{3E0B38D8-D4CE-429E-9C6E-13E7566E42F7}" type="pres">
      <dgm:prSet presAssocID="{5CC1CC64-F3EC-4FE0-A19F-928C71FC0873}" presName="connectorText" presStyleLbl="sibTrans2D1" presStyleIdx="0" presStyleCnt="3"/>
      <dgm:spPr/>
      <dgm:t>
        <a:bodyPr/>
        <a:lstStyle/>
        <a:p>
          <a:endParaRPr lang="sk-SK"/>
        </a:p>
      </dgm:t>
    </dgm:pt>
    <dgm:pt modelId="{29AA2BC2-2A09-4D08-83FD-6DA3A9EFA10A}" type="pres">
      <dgm:prSet presAssocID="{487173BC-8F5F-4CF1-841C-99744E27698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43CFBCCA-6B8D-4C40-B8E9-CCF241B00390}" type="pres">
      <dgm:prSet presAssocID="{0CDBDEDE-28BC-4C0C-AEF4-D69760B6F72E}" presName="sibTrans" presStyleLbl="sibTrans2D1" presStyleIdx="1" presStyleCnt="3"/>
      <dgm:spPr/>
      <dgm:t>
        <a:bodyPr/>
        <a:lstStyle/>
        <a:p>
          <a:endParaRPr lang="sk-SK"/>
        </a:p>
      </dgm:t>
    </dgm:pt>
    <dgm:pt modelId="{DB23C4BE-E092-4479-9E36-4EB7881FEAB5}" type="pres">
      <dgm:prSet presAssocID="{0CDBDEDE-28BC-4C0C-AEF4-D69760B6F72E}" presName="connectorText" presStyleLbl="sibTrans2D1" presStyleIdx="1" presStyleCnt="3"/>
      <dgm:spPr/>
      <dgm:t>
        <a:bodyPr/>
        <a:lstStyle/>
        <a:p>
          <a:endParaRPr lang="sk-SK"/>
        </a:p>
      </dgm:t>
    </dgm:pt>
    <dgm:pt modelId="{15D5547B-68F9-4342-81D4-5E445BB7E0A9}" type="pres">
      <dgm:prSet presAssocID="{3544BA42-E816-471B-90A6-D6EA1FEB6D7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9E50D441-38F5-4D25-9D1B-9001AB8D6279}" type="pres">
      <dgm:prSet presAssocID="{FEBEDF18-6A3D-4E33-9CF8-E614760A87A7}" presName="sibTrans" presStyleLbl="sibTrans2D1" presStyleIdx="2" presStyleCnt="3"/>
      <dgm:spPr/>
      <dgm:t>
        <a:bodyPr/>
        <a:lstStyle/>
        <a:p>
          <a:endParaRPr lang="sk-SK"/>
        </a:p>
      </dgm:t>
    </dgm:pt>
    <dgm:pt modelId="{A656DB5F-F330-41A2-827F-6298B2025BB1}" type="pres">
      <dgm:prSet presAssocID="{FEBEDF18-6A3D-4E33-9CF8-E614760A87A7}" presName="connectorText" presStyleLbl="sibTrans2D1" presStyleIdx="2" presStyleCnt="3"/>
      <dgm:spPr/>
      <dgm:t>
        <a:bodyPr/>
        <a:lstStyle/>
        <a:p>
          <a:endParaRPr lang="sk-SK"/>
        </a:p>
      </dgm:t>
    </dgm:pt>
  </dgm:ptLst>
  <dgm:cxnLst>
    <dgm:cxn modelId="{43B634D7-36C4-402F-A133-8F41A77B8F8C}" type="presOf" srcId="{487173BC-8F5F-4CF1-841C-99744E276981}" destId="{29AA2BC2-2A09-4D08-83FD-6DA3A9EFA10A}" srcOrd="0" destOrd="0" presId="urn:microsoft.com/office/officeart/2005/8/layout/cycle7"/>
    <dgm:cxn modelId="{372543D6-953A-40D7-8990-0E07E6F45A1B}" type="presOf" srcId="{FEBEDF18-6A3D-4E33-9CF8-E614760A87A7}" destId="{A656DB5F-F330-41A2-827F-6298B2025BB1}" srcOrd="1" destOrd="0" presId="urn:microsoft.com/office/officeart/2005/8/layout/cycle7"/>
    <dgm:cxn modelId="{7B0672A0-519F-4D76-A15E-85ED83EDB1EA}" type="presOf" srcId="{3544BA42-E816-471B-90A6-D6EA1FEB6D71}" destId="{15D5547B-68F9-4342-81D4-5E445BB7E0A9}" srcOrd="0" destOrd="0" presId="urn:microsoft.com/office/officeart/2005/8/layout/cycle7"/>
    <dgm:cxn modelId="{4D6C3C5F-BBF2-445C-A1B2-AB0B000B8711}" type="presOf" srcId="{5CC1CC64-F3EC-4FE0-A19F-928C71FC0873}" destId="{A216A1AD-DCE2-4FED-9CAB-C0D9C994BFBE}" srcOrd="0" destOrd="0" presId="urn:microsoft.com/office/officeart/2005/8/layout/cycle7"/>
    <dgm:cxn modelId="{8D910AC5-BCB2-4288-B056-738F4BE83DF6}" type="presOf" srcId="{18D6CDA0-27F4-4734-A3B6-EC4F3FA22E4A}" destId="{5FBEF356-C015-440E-9883-D53207F96F80}" srcOrd="0" destOrd="0" presId="urn:microsoft.com/office/officeart/2005/8/layout/cycle7"/>
    <dgm:cxn modelId="{4421C688-052B-442A-B548-DD0BBF355CD4}" type="presOf" srcId="{5EDE9D11-EA7D-4FAB-8B21-6CE1AFD90D56}" destId="{5B87AF88-1685-4EA2-9C3B-EF66F6A1ADFA}" srcOrd="0" destOrd="0" presId="urn:microsoft.com/office/officeart/2005/8/layout/cycle7"/>
    <dgm:cxn modelId="{FC587DD9-4C5D-4090-8D6D-9EFD6B0F9205}" srcId="{5EDE9D11-EA7D-4FAB-8B21-6CE1AFD90D56}" destId="{18D6CDA0-27F4-4734-A3B6-EC4F3FA22E4A}" srcOrd="0" destOrd="0" parTransId="{765F244F-98E9-4CD5-B383-01E456FB9CF2}" sibTransId="{5CC1CC64-F3EC-4FE0-A19F-928C71FC0873}"/>
    <dgm:cxn modelId="{D2FD6852-D91B-46D4-B654-8891B3654A43}" type="presOf" srcId="{5CC1CC64-F3EC-4FE0-A19F-928C71FC0873}" destId="{3E0B38D8-D4CE-429E-9C6E-13E7566E42F7}" srcOrd="1" destOrd="0" presId="urn:microsoft.com/office/officeart/2005/8/layout/cycle7"/>
    <dgm:cxn modelId="{1650F922-9723-43E5-948B-37A5CC6952B9}" type="presOf" srcId="{FEBEDF18-6A3D-4E33-9CF8-E614760A87A7}" destId="{9E50D441-38F5-4D25-9D1B-9001AB8D6279}" srcOrd="0" destOrd="0" presId="urn:microsoft.com/office/officeart/2005/8/layout/cycle7"/>
    <dgm:cxn modelId="{571C16E0-B37F-4D71-8C78-56548981BBC0}" srcId="{5EDE9D11-EA7D-4FAB-8B21-6CE1AFD90D56}" destId="{3544BA42-E816-471B-90A6-D6EA1FEB6D71}" srcOrd="2" destOrd="0" parTransId="{A80D8CCC-288E-459D-A0C9-201E3A1EB4C3}" sibTransId="{FEBEDF18-6A3D-4E33-9CF8-E614760A87A7}"/>
    <dgm:cxn modelId="{0C024078-91C6-4FB0-92BF-D2978EE2D115}" srcId="{5EDE9D11-EA7D-4FAB-8B21-6CE1AFD90D56}" destId="{487173BC-8F5F-4CF1-841C-99744E276981}" srcOrd="1" destOrd="0" parTransId="{92B577B8-B09F-4ED0-8C3F-83C3939B473F}" sibTransId="{0CDBDEDE-28BC-4C0C-AEF4-D69760B6F72E}"/>
    <dgm:cxn modelId="{41350C9A-04C8-4F78-9054-1771A36E1CE2}" type="presOf" srcId="{0CDBDEDE-28BC-4C0C-AEF4-D69760B6F72E}" destId="{43CFBCCA-6B8D-4C40-B8E9-CCF241B00390}" srcOrd="0" destOrd="0" presId="urn:microsoft.com/office/officeart/2005/8/layout/cycle7"/>
    <dgm:cxn modelId="{6C58D145-7EB4-4AE1-8F18-2F2DC51D5C90}" type="presOf" srcId="{0CDBDEDE-28BC-4C0C-AEF4-D69760B6F72E}" destId="{DB23C4BE-E092-4479-9E36-4EB7881FEAB5}" srcOrd="1" destOrd="0" presId="urn:microsoft.com/office/officeart/2005/8/layout/cycle7"/>
    <dgm:cxn modelId="{CA5A8B8C-2A4D-4DB7-AFC3-7CB87FE0D296}" type="presParOf" srcId="{5B87AF88-1685-4EA2-9C3B-EF66F6A1ADFA}" destId="{5FBEF356-C015-440E-9883-D53207F96F80}" srcOrd="0" destOrd="0" presId="urn:microsoft.com/office/officeart/2005/8/layout/cycle7"/>
    <dgm:cxn modelId="{49E5A829-0936-4098-A5B0-84B4E15DADAD}" type="presParOf" srcId="{5B87AF88-1685-4EA2-9C3B-EF66F6A1ADFA}" destId="{A216A1AD-DCE2-4FED-9CAB-C0D9C994BFBE}" srcOrd="1" destOrd="0" presId="urn:microsoft.com/office/officeart/2005/8/layout/cycle7"/>
    <dgm:cxn modelId="{EED38568-F3E9-461E-9F0F-8968A8A064E0}" type="presParOf" srcId="{A216A1AD-DCE2-4FED-9CAB-C0D9C994BFBE}" destId="{3E0B38D8-D4CE-429E-9C6E-13E7566E42F7}" srcOrd="0" destOrd="0" presId="urn:microsoft.com/office/officeart/2005/8/layout/cycle7"/>
    <dgm:cxn modelId="{D41EB45C-0EF4-4A69-85EF-4D79F3A1C006}" type="presParOf" srcId="{5B87AF88-1685-4EA2-9C3B-EF66F6A1ADFA}" destId="{29AA2BC2-2A09-4D08-83FD-6DA3A9EFA10A}" srcOrd="2" destOrd="0" presId="urn:microsoft.com/office/officeart/2005/8/layout/cycle7"/>
    <dgm:cxn modelId="{CD451E47-20DC-4CCC-BB0E-E8E580A0EE02}" type="presParOf" srcId="{5B87AF88-1685-4EA2-9C3B-EF66F6A1ADFA}" destId="{43CFBCCA-6B8D-4C40-B8E9-CCF241B00390}" srcOrd="3" destOrd="0" presId="urn:microsoft.com/office/officeart/2005/8/layout/cycle7"/>
    <dgm:cxn modelId="{E8627577-71F2-4786-98EE-13E57310CF5A}" type="presParOf" srcId="{43CFBCCA-6B8D-4C40-B8E9-CCF241B00390}" destId="{DB23C4BE-E092-4479-9E36-4EB7881FEAB5}" srcOrd="0" destOrd="0" presId="urn:microsoft.com/office/officeart/2005/8/layout/cycle7"/>
    <dgm:cxn modelId="{C40DA862-D637-4B73-AB34-5642699B56D5}" type="presParOf" srcId="{5B87AF88-1685-4EA2-9C3B-EF66F6A1ADFA}" destId="{15D5547B-68F9-4342-81D4-5E445BB7E0A9}" srcOrd="4" destOrd="0" presId="urn:microsoft.com/office/officeart/2005/8/layout/cycle7"/>
    <dgm:cxn modelId="{44451360-346E-4F93-8C7B-7E1FA0E5A016}" type="presParOf" srcId="{5B87AF88-1685-4EA2-9C3B-EF66F6A1ADFA}" destId="{9E50D441-38F5-4D25-9D1B-9001AB8D6279}" srcOrd="5" destOrd="0" presId="urn:microsoft.com/office/officeart/2005/8/layout/cycle7"/>
    <dgm:cxn modelId="{B608718A-194B-4122-970E-CFDC168CDBB8}" type="presParOf" srcId="{9E50D441-38F5-4D25-9D1B-9001AB8D6279}" destId="{A656DB5F-F330-41A2-827F-6298B2025BB1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BEF356-C015-440E-9883-D53207F96F80}">
      <dsp:nvSpPr>
        <dsp:cNvPr id="0" name=""/>
        <dsp:cNvSpPr/>
      </dsp:nvSpPr>
      <dsp:spPr>
        <a:xfrm>
          <a:off x="2667002" y="380999"/>
          <a:ext cx="2976785" cy="1488392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b="1" kern="1200" dirty="0" smtClean="0">
              <a:solidFill>
                <a:schemeClr val="tx1"/>
              </a:solidFill>
            </a:rPr>
            <a:t>INA SKALICA spol. s r.o.</a:t>
          </a:r>
          <a:endParaRPr lang="sk-SK" sz="2000" b="1" kern="1200" dirty="0">
            <a:solidFill>
              <a:schemeClr val="tx1"/>
            </a:solidFill>
          </a:endParaRPr>
        </a:p>
      </dsp:txBody>
      <dsp:txXfrm>
        <a:off x="2710596" y="424593"/>
        <a:ext cx="2889597" cy="1401204"/>
      </dsp:txXfrm>
    </dsp:sp>
    <dsp:sp modelId="{A216A1AD-DCE2-4FED-9CAB-C0D9C994BFBE}">
      <dsp:nvSpPr>
        <dsp:cNvPr id="0" name=""/>
        <dsp:cNvSpPr/>
      </dsp:nvSpPr>
      <dsp:spPr>
        <a:xfrm rot="3459222">
          <a:off x="4607969" y="2802031"/>
          <a:ext cx="1548662" cy="520937"/>
        </a:xfrm>
        <a:prstGeom prst="leftRightArrow">
          <a:avLst>
            <a:gd name="adj1" fmla="val 60000"/>
            <a:gd name="adj2" fmla="val 50000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2200" kern="1200" dirty="0"/>
        </a:p>
      </dsp:txBody>
      <dsp:txXfrm>
        <a:off x="4764250" y="2906218"/>
        <a:ext cx="1236100" cy="312563"/>
      </dsp:txXfrm>
    </dsp:sp>
    <dsp:sp modelId="{29AA2BC2-2A09-4D08-83FD-6DA3A9EFA10A}">
      <dsp:nvSpPr>
        <dsp:cNvPr id="0" name=""/>
        <dsp:cNvSpPr/>
      </dsp:nvSpPr>
      <dsp:spPr>
        <a:xfrm>
          <a:off x="5120814" y="4255609"/>
          <a:ext cx="2976785" cy="1488392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2000" b="1" kern="1200" dirty="0" smtClean="0">
            <a:solidFill>
              <a:schemeClr val="tx1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b="1" kern="1200" dirty="0" smtClean="0">
              <a:solidFill>
                <a:schemeClr val="tx1"/>
              </a:solidFill>
            </a:rPr>
            <a:t>ZŠ SI a SE</a:t>
          </a:r>
          <a:endParaRPr lang="sk-SK" sz="2000" b="1" kern="1200" dirty="0">
            <a:solidFill>
              <a:schemeClr val="tx1"/>
            </a:solidFill>
          </a:endParaRPr>
        </a:p>
      </dsp:txBody>
      <dsp:txXfrm>
        <a:off x="5164408" y="4299203"/>
        <a:ext cx="2889597" cy="1401204"/>
      </dsp:txXfrm>
    </dsp:sp>
    <dsp:sp modelId="{43CFBCCA-6B8D-4C40-B8E9-CCF241B00390}">
      <dsp:nvSpPr>
        <dsp:cNvPr id="0" name=""/>
        <dsp:cNvSpPr/>
      </dsp:nvSpPr>
      <dsp:spPr>
        <a:xfrm rot="10800000">
          <a:off x="3378568" y="4739336"/>
          <a:ext cx="1548662" cy="520937"/>
        </a:xfrm>
        <a:prstGeom prst="leftRightArrow">
          <a:avLst>
            <a:gd name="adj1" fmla="val 60000"/>
            <a:gd name="adj2" fmla="val 50000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2200" kern="1200" dirty="0"/>
        </a:p>
      </dsp:txBody>
      <dsp:txXfrm rot="10800000">
        <a:off x="3534849" y="4843523"/>
        <a:ext cx="1236100" cy="312563"/>
      </dsp:txXfrm>
    </dsp:sp>
    <dsp:sp modelId="{15D5547B-68F9-4342-81D4-5E445BB7E0A9}">
      <dsp:nvSpPr>
        <dsp:cNvPr id="0" name=""/>
        <dsp:cNvSpPr/>
      </dsp:nvSpPr>
      <dsp:spPr>
        <a:xfrm>
          <a:off x="208200" y="4255609"/>
          <a:ext cx="2976785" cy="1488392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2000" b="1" kern="1200" dirty="0" smtClean="0">
            <a:solidFill>
              <a:schemeClr val="tx1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b="1" kern="1200" dirty="0" smtClean="0">
              <a:solidFill>
                <a:schemeClr val="tx1"/>
              </a:solidFill>
            </a:rPr>
            <a:t>SOŠS Skalica</a:t>
          </a:r>
          <a:endParaRPr lang="sk-SK" sz="2000" b="1" kern="1200" dirty="0">
            <a:solidFill>
              <a:schemeClr val="tx1"/>
            </a:solidFill>
          </a:endParaRPr>
        </a:p>
      </dsp:txBody>
      <dsp:txXfrm>
        <a:off x="251794" y="4299203"/>
        <a:ext cx="2889597" cy="1401204"/>
      </dsp:txXfrm>
    </dsp:sp>
    <dsp:sp modelId="{9E50D441-38F5-4D25-9D1B-9001AB8D6279}">
      <dsp:nvSpPr>
        <dsp:cNvPr id="0" name=""/>
        <dsp:cNvSpPr/>
      </dsp:nvSpPr>
      <dsp:spPr>
        <a:xfrm rot="18143937">
          <a:off x="2151662" y="2802031"/>
          <a:ext cx="1548662" cy="520937"/>
        </a:xfrm>
        <a:prstGeom prst="leftRightArrow">
          <a:avLst>
            <a:gd name="adj1" fmla="val 60000"/>
            <a:gd name="adj2" fmla="val 50000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2200" kern="1200" dirty="0"/>
        </a:p>
      </dsp:txBody>
      <dsp:txXfrm>
        <a:off x="2307943" y="2906218"/>
        <a:ext cx="1236100" cy="3125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15.9.2014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15.9.2014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15.9.2014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15.9.2014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15.9.2014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15.9.2014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15.9.2014</a:t>
            </a:fld>
            <a:endParaRPr lang="sk-SK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15.9.2014</a:t>
            </a:fld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15.9.2014</a:t>
            </a:fld>
            <a:endParaRPr lang="sk-SK" dirty="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15.9.2014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15.9.2014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/>
              <a:pPr/>
              <a:t>15.9.2014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http://intra1.schaeffler.com/home/de/loc/eu/sk/skalica/ska_infdr/showImage/?i=-1480027578&amp;dir=%2F%2Fde010095.de.ina.com%2Finfopublic%2Fstandort_skalica_intern%2Fprojekty%2Fmove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2895601"/>
            <a:ext cx="8229600" cy="167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4000" b="1" dirty="0" smtClean="0"/>
              <a:t>Spolupráca školy s podnikom </a:t>
            </a:r>
          </a:p>
          <a:p>
            <a:pPr marL="0" indent="0">
              <a:buNone/>
            </a:pPr>
            <a:r>
              <a:rPr lang="sk-SK" sz="4000" b="1" dirty="0" smtClean="0"/>
              <a:t>INA SKALICA spol. s r.o.</a:t>
            </a:r>
            <a:endParaRPr lang="sk-SK" sz="4000" b="1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80999"/>
            <a:ext cx="2133600" cy="2009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533399"/>
            <a:ext cx="3429000" cy="165851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</p:pic>
      <p:sp>
        <p:nvSpPr>
          <p:cNvPr id="6" name="BlokTextu 5"/>
          <p:cNvSpPr txBox="1"/>
          <p:nvPr/>
        </p:nvSpPr>
        <p:spPr>
          <a:xfrm>
            <a:off x="4191000" y="60960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2014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321181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sk-SK" dirty="0" smtClean="0"/>
              <a:t>Prínos vzájomnej spolupráce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90 – 95% absolventov zamestnaných </a:t>
            </a:r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                   v podniku INA SKALICA spol. s r.o.</a:t>
            </a:r>
          </a:p>
          <a:p>
            <a:r>
              <a:rPr lang="sk-SK" dirty="0" smtClean="0"/>
              <a:t>absolventi SOŠS Skalica sú uprednostňovaní pri prijatí do podniku INA SKALICA spol. s r.o.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3810000"/>
            <a:ext cx="29972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09600" y="838200"/>
            <a:ext cx="7772400" cy="1470025"/>
          </a:xfrm>
        </p:spPr>
        <p:txBody>
          <a:bodyPr>
            <a:normAutofit/>
          </a:bodyPr>
          <a:lstStyle/>
          <a:p>
            <a:r>
              <a:rPr lang="sk-SK" dirty="0" smtClean="0"/>
              <a:t>Vychovávame absolventov </a:t>
            </a:r>
            <a:br>
              <a:rPr lang="sk-SK" dirty="0" smtClean="0"/>
            </a:br>
            <a:r>
              <a:rPr lang="sk-SK" dirty="0" smtClean="0"/>
              <a:t>pre potreby trhu práce.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048000"/>
            <a:ext cx="6400800" cy="1752600"/>
          </a:xfrm>
        </p:spPr>
        <p:txBody>
          <a:bodyPr/>
          <a:lstStyle/>
          <a:p>
            <a:r>
              <a:rPr lang="sk-SK" dirty="0" smtClean="0"/>
              <a:t>Spoločne znižujeme nezamestnanosť mladých ľudí v regióne.</a:t>
            </a:r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1447800" y="6172200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Ing. Pavol </a:t>
            </a:r>
            <a:r>
              <a:rPr lang="sk-SK" dirty="0" err="1" smtClean="0"/>
              <a:t>Válek</a:t>
            </a:r>
            <a:r>
              <a:rPr lang="sk-SK" dirty="0" smtClean="0"/>
              <a:t>, vedúci Školiaceho strediska INA SKALICA spol. s r.o.</a:t>
            </a:r>
            <a:endParaRPr lang="sk-SK" dirty="0"/>
          </a:p>
        </p:txBody>
      </p:sp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4800600"/>
            <a:ext cx="2163580" cy="104646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048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Zástupný symbol obsahu 5"/>
          <p:cNvGraphicFramePr>
            <a:graphicFrameLocks noGrp="1"/>
          </p:cNvGraphicFramePr>
          <p:nvPr>
            <p:ph idx="1"/>
          </p:nvPr>
        </p:nvGraphicFramePr>
        <p:xfrm>
          <a:off x="381000" y="381000"/>
          <a:ext cx="8305800" cy="5745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9000" y="533400"/>
            <a:ext cx="2134745" cy="103252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47800" y="4191000"/>
            <a:ext cx="12947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48400" y="4038600"/>
            <a:ext cx="131254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BlokTextu 6"/>
          <p:cNvSpPr txBox="1"/>
          <p:nvPr/>
        </p:nvSpPr>
        <p:spPr>
          <a:xfrm>
            <a:off x="6400800" y="5715000"/>
            <a:ext cx="1295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00" dirty="0" smtClean="0"/>
              <a:t>22 základných škôl</a:t>
            </a:r>
            <a:endParaRPr lang="sk-SK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sk-SK" dirty="0" smtClean="0"/>
              <a:t>Spoločné aktivity</a:t>
            </a:r>
            <a:endParaRPr lang="sk-SK" dirty="0"/>
          </a:p>
        </p:txBody>
      </p:sp>
      <p:graphicFrame>
        <p:nvGraphicFramePr>
          <p:cNvPr id="7" name="Tabuľka 6"/>
          <p:cNvGraphicFramePr>
            <a:graphicFrameLocks noGrp="1"/>
          </p:cNvGraphicFramePr>
          <p:nvPr/>
        </p:nvGraphicFramePr>
        <p:xfrm>
          <a:off x="2514600" y="4953000"/>
          <a:ext cx="5715000" cy="457200"/>
        </p:xfrm>
        <a:graphic>
          <a:graphicData uri="http://schemas.openxmlformats.org/drawingml/2006/table">
            <a:tbl>
              <a:tblPr/>
              <a:tblGrid>
                <a:gridCol w="5715000"/>
              </a:tblGrid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latin typeface="Arial"/>
                        </a:rPr>
                        <a:t>Prezentácia na rodičovských združeniach v ZŠ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uľka 7"/>
          <p:cNvGraphicFramePr>
            <a:graphicFrameLocks noGrp="1"/>
          </p:cNvGraphicFramePr>
          <p:nvPr/>
        </p:nvGraphicFramePr>
        <p:xfrm>
          <a:off x="1752600" y="3886200"/>
          <a:ext cx="6477000" cy="533400"/>
        </p:xfrm>
        <a:graphic>
          <a:graphicData uri="http://schemas.openxmlformats.org/drawingml/2006/table">
            <a:tbl>
              <a:tblPr/>
              <a:tblGrid>
                <a:gridCol w="6477000"/>
              </a:tblGrid>
              <a:tr h="533400"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Exkurzie pre žiakov 9.ročníka a výchovných poradcov ZŠ v INA SKALICA a SOŠS </a:t>
                      </a:r>
                      <a:r>
                        <a:rPr lang="sk-SK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Skalica "Dni otvorených</a:t>
                      </a:r>
                      <a:r>
                        <a:rPr lang="sk-SK" sz="12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dverí"</a:t>
                      </a:r>
                      <a:endParaRPr lang="sk-SK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947" marR="8947" marT="89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uľka 8"/>
          <p:cNvGraphicFramePr>
            <a:graphicFrameLocks noGrp="1"/>
          </p:cNvGraphicFramePr>
          <p:nvPr/>
        </p:nvGraphicFramePr>
        <p:xfrm>
          <a:off x="914400" y="1828800"/>
          <a:ext cx="6096000" cy="45720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i="0" u="none" strike="noStrike" dirty="0">
                          <a:latin typeface="Arial"/>
                        </a:rPr>
                        <a:t>Prezentácia výchovným poradcom a žiakom 9.ročníka na ZŠ</a:t>
                      </a:r>
                    </a:p>
                  </a:txBody>
                  <a:tcPr marL="7937" marR="7937" marT="7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uľka 10"/>
          <p:cNvGraphicFramePr>
            <a:graphicFrameLocks noGrp="1"/>
          </p:cNvGraphicFramePr>
          <p:nvPr/>
        </p:nvGraphicFramePr>
        <p:xfrm>
          <a:off x="1371600" y="2819400"/>
          <a:ext cx="6324600" cy="499526"/>
        </p:xfrm>
        <a:graphic>
          <a:graphicData uri="http://schemas.openxmlformats.org/drawingml/2006/table">
            <a:tbl>
              <a:tblPr/>
              <a:tblGrid>
                <a:gridCol w="6324600"/>
              </a:tblGrid>
              <a:tr h="499526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i="0" u="none" strike="noStrike" dirty="0" smtClean="0">
                          <a:latin typeface="Arial"/>
                        </a:rPr>
                        <a:t>Účasť na prezentácii stredných škôl Skalica, Senica, Myjava a Hodonín</a:t>
                      </a:r>
                      <a:endParaRPr lang="sk-SK" sz="1200" b="1" i="0" u="none" strike="noStrike" dirty="0">
                        <a:latin typeface="Arial"/>
                      </a:endParaRPr>
                    </a:p>
                  </a:txBody>
                  <a:tcPr marL="4191" marR="4191" marT="41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</a:tr>
            </a:tbl>
          </a:graphicData>
        </a:graphic>
      </p:graphicFrame>
      <p:sp>
        <p:nvSpPr>
          <p:cNvPr id="13" name="BlokTextu 12"/>
          <p:cNvSpPr txBox="1"/>
          <p:nvPr/>
        </p:nvSpPr>
        <p:spPr>
          <a:xfrm>
            <a:off x="533400" y="5867400"/>
            <a:ext cx="24384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3600" b="1" dirty="0" smtClean="0"/>
              <a:t>KVARTETO</a:t>
            </a:r>
            <a:endParaRPr lang="sk-SK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sk-SK" dirty="0" smtClean="0"/>
              <a:t>INA SKALICA ↔ SOŠS Skalica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/>
              <a:t>Najlepší študent praktického vyučovania </a:t>
            </a:r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 v INA SKALICA</a:t>
            </a:r>
          </a:p>
          <a:p>
            <a:pPr>
              <a:buNone/>
            </a:pPr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r>
              <a:rPr lang="sk-SK" dirty="0" smtClean="0"/>
              <a:t>brigády počas letných prázdnin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292246"/>
            <a:ext cx="2057400" cy="2860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4979903"/>
            <a:ext cx="2743200" cy="132681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sk-SK" dirty="0" smtClean="0"/>
              <a:t>INA SKALICA ↔ SOŠS Skalica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sk-SK" dirty="0" smtClean="0"/>
              <a:t>propagačný materiál (letáky, brožúrky, rollupy, bannery)</a:t>
            </a:r>
          </a:p>
          <a:p>
            <a:endParaRPr lang="sk-SK" dirty="0" smtClean="0"/>
          </a:p>
          <a:p>
            <a:pPr marL="0" indent="0">
              <a:buNone/>
            </a:pPr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r>
              <a:rPr lang="sk-SK" dirty="0" smtClean="0"/>
              <a:t>regionálna TV, tlač a regionálne rádiá</a:t>
            </a:r>
            <a:endParaRPr lang="sk-SK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362199"/>
            <a:ext cx="1524000" cy="3392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229364"/>
            <a:ext cx="3429000" cy="165851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sk-SK" dirty="0" smtClean="0"/>
              <a:t>INA SKALICA ↔ SOŠS Skalica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technické vybavenie odborných učební</a:t>
            </a:r>
            <a:endParaRPr lang="sk-SK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224882"/>
            <a:ext cx="52578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sk-SK" dirty="0" smtClean="0"/>
              <a:t>INA SKALICA ↔ SOŠS Skalica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počas praktického vyučovania v INA SKALICA absolvovanie Základov MOVE, 5S, KVP, FFQ a TPM</a:t>
            </a:r>
          </a:p>
          <a:p>
            <a:pPr>
              <a:buNone/>
            </a:pPr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r>
              <a:rPr lang="sk-SK" dirty="0" smtClean="0"/>
              <a:t>Záverečné skúšky (praktické nastavenie meradiel, výkresová dokumentácia)</a:t>
            </a:r>
            <a:endParaRPr lang="sk-SK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2819400"/>
            <a:ext cx="2209800" cy="2065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 descr="http://intra1.schaeffler.com/home/de/loc/eu/sk/skalica/ska_infdr/showImage/?i=-1480027578&amp;dir=%2F%2Fde010095.de.ina.com%2Finfopublic%2Fstandort_skalica_intern%2Fprojekty%2Fmove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1981200" y="2971800"/>
            <a:ext cx="3330575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sk-SK" dirty="0" smtClean="0"/>
              <a:t>SOŠS Skalica ↔ ZŠ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futbalový turnaj</a:t>
            </a:r>
          </a:p>
          <a:p>
            <a:r>
              <a:rPr lang="sk-SK" dirty="0" smtClean="0"/>
              <a:t>flórbalový turnaj</a:t>
            </a:r>
          </a:p>
          <a:p>
            <a:r>
              <a:rPr lang="sk-SK" dirty="0"/>
              <a:t>p</a:t>
            </a:r>
            <a:r>
              <a:rPr lang="sk-SK" dirty="0" smtClean="0"/>
              <a:t>odpora technickej výchovy na základných školách</a:t>
            </a:r>
          </a:p>
          <a:p>
            <a:r>
              <a:rPr lang="sk-SK" dirty="0"/>
              <a:t>s</a:t>
            </a:r>
            <a:r>
              <a:rPr lang="sk-SK" dirty="0" smtClean="0"/>
              <a:t>polupráca pri vzdelávaní pedagógov</a:t>
            </a:r>
          </a:p>
          <a:p>
            <a:r>
              <a:rPr lang="sk-SK" dirty="0"/>
              <a:t>s</a:t>
            </a:r>
            <a:r>
              <a:rPr lang="sk-SK" dirty="0" smtClean="0"/>
              <a:t>úťaž pre žiakov ZŠ v rámci rozvojového projektu „</a:t>
            </a:r>
            <a:r>
              <a:rPr lang="sk-SK" dirty="0" err="1" smtClean="0"/>
              <a:t>Ekostrojár</a:t>
            </a:r>
            <a:r>
              <a:rPr lang="sk-SK" dirty="0" smtClean="0"/>
              <a:t>“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sk-SK" dirty="0" smtClean="0"/>
              <a:t>Prínos vzájomnej spolupráce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sk-SK" dirty="0"/>
              <a:t>s</a:t>
            </a:r>
            <a:r>
              <a:rPr lang="sk-SK" dirty="0" smtClean="0"/>
              <a:t> kvalitným vzdelaním do zamestnania</a:t>
            </a:r>
          </a:p>
          <a:p>
            <a:r>
              <a:rPr lang="sk-SK" dirty="0"/>
              <a:t>p</a:t>
            </a:r>
            <a:r>
              <a:rPr lang="sk-SK" dirty="0" smtClean="0"/>
              <a:t>ráca bez rekvalifikácie v strojárskych odboroch</a:t>
            </a:r>
          </a:p>
          <a:p>
            <a:r>
              <a:rPr lang="sk-SK" dirty="0"/>
              <a:t>o</a:t>
            </a:r>
            <a:r>
              <a:rPr lang="sk-SK" dirty="0" smtClean="0"/>
              <a:t>dborný výcvik počas štúdia priamo </a:t>
            </a:r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 u budúceho zamestnávateľa</a:t>
            </a:r>
          </a:p>
          <a:p>
            <a:r>
              <a:rPr lang="sk-SK" dirty="0"/>
              <a:t>r</a:t>
            </a:r>
            <a:r>
              <a:rPr lang="sk-SK" dirty="0" smtClean="0"/>
              <a:t>ozvoj odborných vedomostí a zručností</a:t>
            </a:r>
          </a:p>
          <a:p>
            <a:r>
              <a:rPr lang="sk-SK" dirty="0"/>
              <a:t>o</a:t>
            </a:r>
            <a:r>
              <a:rPr lang="sk-SK" dirty="0" smtClean="0"/>
              <a:t>sobnostný a sociálny rozvoj</a:t>
            </a:r>
          </a:p>
          <a:p>
            <a:r>
              <a:rPr lang="sk-SK" dirty="0"/>
              <a:t>p</a:t>
            </a:r>
            <a:r>
              <a:rPr lang="sk-SK" dirty="0" smtClean="0"/>
              <a:t>rofesijný rast</a:t>
            </a:r>
            <a:endParaRPr lang="sk-SK" dirty="0"/>
          </a:p>
        </p:txBody>
      </p:sp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5105400"/>
            <a:ext cx="3429000" cy="165851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280</Words>
  <Application>Microsoft Office PowerPoint</Application>
  <PresentationFormat>Prezentácia na obrazovke (4:3)</PresentationFormat>
  <Paragraphs>65</Paragraphs>
  <Slides>11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2" baseType="lpstr">
      <vt:lpstr>Motív Office</vt:lpstr>
      <vt:lpstr>Prezentácia programu PowerPoint</vt:lpstr>
      <vt:lpstr>Prezentácia programu PowerPoint</vt:lpstr>
      <vt:lpstr>Spoločné aktivity</vt:lpstr>
      <vt:lpstr>INA SKALICA ↔ SOŠS Skalica</vt:lpstr>
      <vt:lpstr>INA SKALICA ↔ SOŠS Skalica</vt:lpstr>
      <vt:lpstr>INA SKALICA ↔ SOŠS Skalica</vt:lpstr>
      <vt:lpstr>INA SKALICA ↔ SOŠS Skalica</vt:lpstr>
      <vt:lpstr>SOŠS Skalica ↔ ZŠ</vt:lpstr>
      <vt:lpstr>Prínos vzájomnej spolupráce</vt:lpstr>
      <vt:lpstr>Prínos vzájomnej spolupráce</vt:lpstr>
      <vt:lpstr>Vychovávame absolventov  pre potreby trhu práce.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Válek, Pavol  SP/ILS-HPS</dc:creator>
  <cp:lastModifiedBy>user</cp:lastModifiedBy>
  <cp:revision>21</cp:revision>
  <cp:lastPrinted>2014-02-10T12:03:33Z</cp:lastPrinted>
  <dcterms:created xsi:type="dcterms:W3CDTF">2014-02-03T12:04:08Z</dcterms:created>
  <dcterms:modified xsi:type="dcterms:W3CDTF">2014-09-15T07:14:55Z</dcterms:modified>
</cp:coreProperties>
</file>